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A931BF-E092-4BBE-8AC6-6996ADED832D}" v="12" dt="2022-03-22T20:15:21.8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17DB3805-C167-46F7-87B2-48D23EB44808}"/>
    <pc:docChg chg="undo custSel modSld">
      <pc:chgData name="Karen Hancock" userId="db2644ed-97fc-46e1-8fac-6858fa2e43b1" providerId="ADAL" clId="{17DB3805-C167-46F7-87B2-48D23EB44808}" dt="2022-03-16T09:41:24.518" v="351" actId="20577"/>
      <pc:docMkLst>
        <pc:docMk/>
      </pc:docMkLst>
      <pc:sldChg chg="addSp delSp modSp mod">
        <pc:chgData name="Karen Hancock" userId="db2644ed-97fc-46e1-8fac-6858fa2e43b1" providerId="ADAL" clId="{17DB3805-C167-46F7-87B2-48D23EB44808}" dt="2022-03-16T08:31:31.010" v="108" actId="14100"/>
        <pc:sldMkLst>
          <pc:docMk/>
          <pc:sldMk cId="520820205" sldId="256"/>
        </pc:sldMkLst>
        <pc:spChg chg="mod">
          <ac:chgData name="Karen Hancock" userId="db2644ed-97fc-46e1-8fac-6858fa2e43b1" providerId="ADAL" clId="{17DB3805-C167-46F7-87B2-48D23EB44808}" dt="2022-03-16T08:26:25.290" v="12" actId="20577"/>
          <ac:spMkLst>
            <pc:docMk/>
            <pc:sldMk cId="520820205" sldId="256"/>
            <ac:spMk id="4" creationId="{C4A56568-A146-40F0-9E44-D2592276FF66}"/>
          </ac:spMkLst>
        </pc:spChg>
        <pc:spChg chg="mod">
          <ac:chgData name="Karen Hancock" userId="db2644ed-97fc-46e1-8fac-6858fa2e43b1" providerId="ADAL" clId="{17DB3805-C167-46F7-87B2-48D23EB44808}" dt="2022-03-16T08:27:40.910" v="54" actId="14100"/>
          <ac:spMkLst>
            <pc:docMk/>
            <pc:sldMk cId="520820205" sldId="256"/>
            <ac:spMk id="5" creationId="{4953CB26-A363-41C8-8764-C5ECCD70C863}"/>
          </ac:spMkLst>
        </pc:spChg>
        <pc:spChg chg="mod">
          <ac:chgData name="Karen Hancock" userId="db2644ed-97fc-46e1-8fac-6858fa2e43b1" providerId="ADAL" clId="{17DB3805-C167-46F7-87B2-48D23EB44808}" dt="2022-03-16T08:27:37.535" v="53" actId="14100"/>
          <ac:spMkLst>
            <pc:docMk/>
            <pc:sldMk cId="520820205" sldId="256"/>
            <ac:spMk id="9" creationId="{42015BD0-EC77-4E53-953D-0E8596007B09}"/>
          </ac:spMkLst>
        </pc:spChg>
        <pc:spChg chg="mod">
          <ac:chgData name="Karen Hancock" userId="db2644ed-97fc-46e1-8fac-6858fa2e43b1" providerId="ADAL" clId="{17DB3805-C167-46F7-87B2-48D23EB44808}" dt="2022-03-16T08:28:45.080" v="59" actId="14100"/>
          <ac:spMkLst>
            <pc:docMk/>
            <pc:sldMk cId="520820205" sldId="256"/>
            <ac:spMk id="10" creationId="{34C53418-8131-4F75-B86E-6BF64526CAD7}"/>
          </ac:spMkLst>
        </pc:spChg>
        <pc:spChg chg="add del">
          <ac:chgData name="Karen Hancock" userId="db2644ed-97fc-46e1-8fac-6858fa2e43b1" providerId="ADAL" clId="{17DB3805-C167-46F7-87B2-48D23EB44808}" dt="2022-03-16T08:29:30.394" v="63" actId="478"/>
          <ac:spMkLst>
            <pc:docMk/>
            <pc:sldMk cId="520820205" sldId="256"/>
            <ac:spMk id="11" creationId="{76A39EC6-11F2-4297-8ADB-241F34C53C7E}"/>
          </ac:spMkLst>
        </pc:spChg>
        <pc:spChg chg="del">
          <ac:chgData name="Karen Hancock" userId="db2644ed-97fc-46e1-8fac-6858fa2e43b1" providerId="ADAL" clId="{17DB3805-C167-46F7-87B2-48D23EB44808}" dt="2022-03-16T08:29:14.464" v="60" actId="478"/>
          <ac:spMkLst>
            <pc:docMk/>
            <pc:sldMk cId="520820205" sldId="256"/>
            <ac:spMk id="12" creationId="{E6266AAF-B8FC-4CAA-A6FA-2E4A87958782}"/>
          </ac:spMkLst>
        </pc:spChg>
        <pc:spChg chg="add mod">
          <ac:chgData name="Karen Hancock" userId="db2644ed-97fc-46e1-8fac-6858fa2e43b1" providerId="ADAL" clId="{17DB3805-C167-46F7-87B2-48D23EB44808}" dt="2022-03-16T08:29:49.370" v="68" actId="20577"/>
          <ac:spMkLst>
            <pc:docMk/>
            <pc:sldMk cId="520820205" sldId="256"/>
            <ac:spMk id="13" creationId="{645BAD66-F595-4DF3-8C90-B1BBA72C175B}"/>
          </ac:spMkLst>
        </pc:spChg>
        <pc:spChg chg="add mod">
          <ac:chgData name="Karen Hancock" userId="db2644ed-97fc-46e1-8fac-6858fa2e43b1" providerId="ADAL" clId="{17DB3805-C167-46F7-87B2-48D23EB44808}" dt="2022-03-16T08:31:11.251" v="76" actId="20577"/>
          <ac:spMkLst>
            <pc:docMk/>
            <pc:sldMk cId="520820205" sldId="256"/>
            <ac:spMk id="14" creationId="{2CF5A7DA-C4CE-400A-AF97-7C2D6F59C524}"/>
          </ac:spMkLst>
        </pc:spChg>
        <pc:spChg chg="del">
          <ac:chgData name="Karen Hancock" userId="db2644ed-97fc-46e1-8fac-6858fa2e43b1" providerId="ADAL" clId="{17DB3805-C167-46F7-87B2-48D23EB44808}" dt="2022-03-16T08:29:18.026" v="61" actId="478"/>
          <ac:spMkLst>
            <pc:docMk/>
            <pc:sldMk cId="520820205" sldId="256"/>
            <ac:spMk id="15" creationId="{9B94AA8D-14D8-4347-B1E4-8FF31AF598C9}"/>
          </ac:spMkLst>
        </pc:spChg>
        <pc:spChg chg="add mod">
          <ac:chgData name="Karen Hancock" userId="db2644ed-97fc-46e1-8fac-6858fa2e43b1" providerId="ADAL" clId="{17DB3805-C167-46F7-87B2-48D23EB44808}" dt="2022-03-16T08:31:31.010" v="108" actId="14100"/>
          <ac:spMkLst>
            <pc:docMk/>
            <pc:sldMk cId="520820205" sldId="256"/>
            <ac:spMk id="16" creationId="{CD38C0BB-C217-4CCF-A895-329EC2EDD1D4}"/>
          </ac:spMkLst>
        </pc:spChg>
      </pc:sldChg>
      <pc:sldChg chg="addSp delSp modSp mod">
        <pc:chgData name="Karen Hancock" userId="db2644ed-97fc-46e1-8fac-6858fa2e43b1" providerId="ADAL" clId="{17DB3805-C167-46F7-87B2-48D23EB44808}" dt="2022-03-16T09:41:24.518" v="351" actId="20577"/>
        <pc:sldMkLst>
          <pc:docMk/>
          <pc:sldMk cId="950171812" sldId="257"/>
        </pc:sldMkLst>
        <pc:spChg chg="mod">
          <ac:chgData name="Karen Hancock" userId="db2644ed-97fc-46e1-8fac-6858fa2e43b1" providerId="ADAL" clId="{17DB3805-C167-46F7-87B2-48D23EB44808}" dt="2022-03-16T08:32:49.065" v="186" actId="20577"/>
          <ac:spMkLst>
            <pc:docMk/>
            <pc:sldMk cId="950171812" sldId="257"/>
            <ac:spMk id="2" creationId="{DF129667-849C-46DF-9AB3-1A3F623DAB3D}"/>
          </ac:spMkLst>
        </pc:spChg>
        <pc:spChg chg="add mod">
          <ac:chgData name="Karen Hancock" userId="db2644ed-97fc-46e1-8fac-6858fa2e43b1" providerId="ADAL" clId="{17DB3805-C167-46F7-87B2-48D23EB44808}" dt="2022-03-16T08:33:06.152" v="190" actId="20577"/>
          <ac:spMkLst>
            <pc:docMk/>
            <pc:sldMk cId="950171812" sldId="257"/>
            <ac:spMk id="8" creationId="{9115EA96-CE3C-4BA5-93D4-E8A50E2AF7C4}"/>
          </ac:spMkLst>
        </pc:spChg>
        <pc:spChg chg="del mod">
          <ac:chgData name="Karen Hancock" userId="db2644ed-97fc-46e1-8fac-6858fa2e43b1" providerId="ADAL" clId="{17DB3805-C167-46F7-87B2-48D23EB44808}" dt="2022-03-16T08:32:24.995" v="113"/>
          <ac:spMkLst>
            <pc:docMk/>
            <pc:sldMk cId="950171812" sldId="257"/>
            <ac:spMk id="9" creationId="{893C144E-E443-46E4-9CED-DD3EC9443C91}"/>
          </ac:spMkLst>
        </pc:spChg>
        <pc:spChg chg="add mod">
          <ac:chgData name="Karen Hancock" userId="db2644ed-97fc-46e1-8fac-6858fa2e43b1" providerId="ADAL" clId="{17DB3805-C167-46F7-87B2-48D23EB44808}" dt="2022-03-16T09:24:52.703" v="270" actId="20577"/>
          <ac:spMkLst>
            <pc:docMk/>
            <pc:sldMk cId="950171812" sldId="257"/>
            <ac:spMk id="12" creationId="{44780924-FE94-4FAD-B9E5-20A4DEE1226B}"/>
          </ac:spMkLst>
        </pc:spChg>
        <pc:spChg chg="add mod">
          <ac:chgData name="Karen Hancock" userId="db2644ed-97fc-46e1-8fac-6858fa2e43b1" providerId="ADAL" clId="{17DB3805-C167-46F7-87B2-48D23EB44808}" dt="2022-03-16T09:40:03.158" v="284" actId="20577"/>
          <ac:spMkLst>
            <pc:docMk/>
            <pc:sldMk cId="950171812" sldId="257"/>
            <ac:spMk id="13" creationId="{8ACD2B70-6B5D-461D-80EF-C33C763DA576}"/>
          </ac:spMkLst>
        </pc:spChg>
        <pc:spChg chg="add mod">
          <ac:chgData name="Karen Hancock" userId="db2644ed-97fc-46e1-8fac-6858fa2e43b1" providerId="ADAL" clId="{17DB3805-C167-46F7-87B2-48D23EB44808}" dt="2022-03-16T09:41:24.518" v="351" actId="20577"/>
          <ac:spMkLst>
            <pc:docMk/>
            <pc:sldMk cId="950171812" sldId="257"/>
            <ac:spMk id="14" creationId="{EB357358-EC1D-43B5-9AE4-47DE390F816D}"/>
          </ac:spMkLst>
        </pc:spChg>
        <pc:graphicFrameChg chg="del">
          <ac:chgData name="Karen Hancock" userId="db2644ed-97fc-46e1-8fac-6858fa2e43b1" providerId="ADAL" clId="{17DB3805-C167-46F7-87B2-48D23EB44808}" dt="2022-03-16T08:32:27.753" v="114" actId="478"/>
          <ac:graphicFrameMkLst>
            <pc:docMk/>
            <pc:sldMk cId="950171812" sldId="257"/>
            <ac:graphicFrameMk id="3" creationId="{3C447415-9E20-4FCC-8E79-D33CF6B562DF}"/>
          </ac:graphicFrameMkLst>
        </pc:graphicFrameChg>
        <pc:graphicFrameChg chg="add mod modGraphic">
          <ac:chgData name="Karen Hancock" userId="db2644ed-97fc-46e1-8fac-6858fa2e43b1" providerId="ADAL" clId="{17DB3805-C167-46F7-87B2-48D23EB44808}" dt="2022-03-16T09:37:14.342" v="280" actId="14100"/>
          <ac:graphicFrameMkLst>
            <pc:docMk/>
            <pc:sldMk cId="950171812" sldId="257"/>
            <ac:graphicFrameMk id="4" creationId="{AC69BD59-CCA8-4CE9-A852-D0C6D6E153AF}"/>
          </ac:graphicFrameMkLst>
        </pc:graphicFrameChg>
        <pc:picChg chg="del">
          <ac:chgData name="Karen Hancock" userId="db2644ed-97fc-46e1-8fac-6858fa2e43b1" providerId="ADAL" clId="{17DB3805-C167-46F7-87B2-48D23EB44808}" dt="2022-03-16T08:32:19.020" v="109" actId="478"/>
          <ac:picMkLst>
            <pc:docMk/>
            <pc:sldMk cId="950171812" sldId="257"/>
            <ac:picMk id="10" creationId="{EBA2FF4C-6584-465C-9D59-4C51C21BFCA1}"/>
          </ac:picMkLst>
        </pc:picChg>
        <pc:picChg chg="del">
          <ac:chgData name="Karen Hancock" userId="db2644ed-97fc-46e1-8fac-6858fa2e43b1" providerId="ADAL" clId="{17DB3805-C167-46F7-87B2-48D23EB44808}" dt="2022-03-16T08:32:24.979" v="111" actId="478"/>
          <ac:picMkLst>
            <pc:docMk/>
            <pc:sldMk cId="950171812" sldId="257"/>
            <ac:picMk id="11" creationId="{A04F1476-9323-4D12-B456-B26F8931750A}"/>
          </ac:picMkLst>
        </pc:picChg>
      </pc:sldChg>
    </pc:docChg>
  </pc:docChgLst>
  <pc:docChgLst>
    <pc:chgData name="Karen Hancock" userId="db2644ed-97fc-46e1-8fac-6858fa2e43b1" providerId="ADAL" clId="{22A931BF-E092-4BBE-8AC6-6996ADED832D}"/>
    <pc:docChg chg="undo custSel addSld delSld modSld">
      <pc:chgData name="Karen Hancock" userId="db2644ed-97fc-46e1-8fac-6858fa2e43b1" providerId="ADAL" clId="{22A931BF-E092-4BBE-8AC6-6996ADED832D}" dt="2022-03-22T20:16:42.413" v="738" actId="552"/>
      <pc:docMkLst>
        <pc:docMk/>
      </pc:docMkLst>
      <pc:sldChg chg="addSp modSp mod">
        <pc:chgData name="Karen Hancock" userId="db2644ed-97fc-46e1-8fac-6858fa2e43b1" providerId="ADAL" clId="{22A931BF-E092-4BBE-8AC6-6996ADED832D}" dt="2022-03-22T20:16:42.413" v="738" actId="552"/>
        <pc:sldMkLst>
          <pc:docMk/>
          <pc:sldMk cId="520820205" sldId="256"/>
        </pc:sldMkLst>
        <pc:spChg chg="mod">
          <ac:chgData name="Karen Hancock" userId="db2644ed-97fc-46e1-8fac-6858fa2e43b1" providerId="ADAL" clId="{22A931BF-E092-4BBE-8AC6-6996ADED832D}" dt="2022-03-22T20:16:42.413" v="738" actId="552"/>
          <ac:spMkLst>
            <pc:docMk/>
            <pc:sldMk cId="520820205" sldId="256"/>
            <ac:spMk id="10" creationId="{34C53418-8131-4F75-B86E-6BF64526CAD7}"/>
          </ac:spMkLst>
        </pc:spChg>
        <pc:spChg chg="add mod">
          <ac:chgData name="Karen Hancock" userId="db2644ed-97fc-46e1-8fac-6858fa2e43b1" providerId="ADAL" clId="{22A931BF-E092-4BBE-8AC6-6996ADED832D}" dt="2022-03-22T20:16:42.413" v="738" actId="552"/>
          <ac:spMkLst>
            <pc:docMk/>
            <pc:sldMk cId="520820205" sldId="256"/>
            <ac:spMk id="11" creationId="{57239EDB-29A5-4623-98BC-A4A77AE07AFE}"/>
          </ac:spMkLst>
        </pc:spChg>
        <pc:spChg chg="add mod">
          <ac:chgData name="Karen Hancock" userId="db2644ed-97fc-46e1-8fac-6858fa2e43b1" providerId="ADAL" clId="{22A931BF-E092-4BBE-8AC6-6996ADED832D}" dt="2022-03-22T20:16:42.413" v="738" actId="552"/>
          <ac:spMkLst>
            <pc:docMk/>
            <pc:sldMk cId="520820205" sldId="256"/>
            <ac:spMk id="12" creationId="{FEE5B158-487A-4458-AA2F-E3DD4DA12BAE}"/>
          </ac:spMkLst>
        </pc:spChg>
        <pc:spChg chg="mod">
          <ac:chgData name="Karen Hancock" userId="db2644ed-97fc-46e1-8fac-6858fa2e43b1" providerId="ADAL" clId="{22A931BF-E092-4BBE-8AC6-6996ADED832D}" dt="2022-03-22T20:16:42.413" v="738" actId="552"/>
          <ac:spMkLst>
            <pc:docMk/>
            <pc:sldMk cId="520820205" sldId="256"/>
            <ac:spMk id="13" creationId="{645BAD66-F595-4DF3-8C90-B1BBA72C175B}"/>
          </ac:spMkLst>
        </pc:spChg>
        <pc:spChg chg="mod">
          <ac:chgData name="Karen Hancock" userId="db2644ed-97fc-46e1-8fac-6858fa2e43b1" providerId="ADAL" clId="{22A931BF-E092-4BBE-8AC6-6996ADED832D}" dt="2022-03-22T20:16:42.413" v="738" actId="552"/>
          <ac:spMkLst>
            <pc:docMk/>
            <pc:sldMk cId="520820205" sldId="256"/>
            <ac:spMk id="14" creationId="{2CF5A7DA-C4CE-400A-AF97-7C2D6F59C524}"/>
          </ac:spMkLst>
        </pc:spChg>
        <pc:spChg chg="add mod">
          <ac:chgData name="Karen Hancock" userId="db2644ed-97fc-46e1-8fac-6858fa2e43b1" providerId="ADAL" clId="{22A931BF-E092-4BBE-8AC6-6996ADED832D}" dt="2022-03-22T20:16:42.413" v="738" actId="552"/>
          <ac:spMkLst>
            <pc:docMk/>
            <pc:sldMk cId="520820205" sldId="256"/>
            <ac:spMk id="15" creationId="{A2A996F9-33E6-4B7C-A424-3C620B6C4357}"/>
          </ac:spMkLst>
        </pc:spChg>
        <pc:spChg chg="mod">
          <ac:chgData name="Karen Hancock" userId="db2644ed-97fc-46e1-8fac-6858fa2e43b1" providerId="ADAL" clId="{22A931BF-E092-4BBE-8AC6-6996ADED832D}" dt="2022-03-22T20:16:42.413" v="738" actId="552"/>
          <ac:spMkLst>
            <pc:docMk/>
            <pc:sldMk cId="520820205" sldId="256"/>
            <ac:spMk id="16" creationId="{CD38C0BB-C217-4CCF-A895-329EC2EDD1D4}"/>
          </ac:spMkLst>
        </pc:spChg>
      </pc:sldChg>
      <pc:sldChg chg="addSp delSp modSp mod">
        <pc:chgData name="Karen Hancock" userId="db2644ed-97fc-46e1-8fac-6858fa2e43b1" providerId="ADAL" clId="{22A931BF-E092-4BBE-8AC6-6996ADED832D}" dt="2022-03-22T19:20:35.015" v="111" actId="255"/>
        <pc:sldMkLst>
          <pc:docMk/>
          <pc:sldMk cId="950171812" sldId="257"/>
        </pc:sldMkLst>
        <pc:spChg chg="mod">
          <ac:chgData name="Karen Hancock" userId="db2644ed-97fc-46e1-8fac-6858fa2e43b1" providerId="ADAL" clId="{22A931BF-E092-4BBE-8AC6-6996ADED832D}" dt="2022-03-22T19:20:35.015" v="111" actId="255"/>
          <ac:spMkLst>
            <pc:docMk/>
            <pc:sldMk cId="950171812" sldId="257"/>
            <ac:spMk id="14" creationId="{EB357358-EC1D-43B5-9AE4-47DE390F816D}"/>
          </ac:spMkLst>
        </pc:spChg>
        <pc:picChg chg="add del mod">
          <ac:chgData name="Karen Hancock" userId="db2644ed-97fc-46e1-8fac-6858fa2e43b1" providerId="ADAL" clId="{22A931BF-E092-4BBE-8AC6-6996ADED832D}" dt="2022-03-22T19:19:22.713" v="102" actId="478"/>
          <ac:picMkLst>
            <pc:docMk/>
            <pc:sldMk cId="950171812" sldId="257"/>
            <ac:picMk id="5" creationId="{5A8101B6-28DB-4914-9723-4F23F09DF646}"/>
          </ac:picMkLst>
        </pc:picChg>
        <pc:picChg chg="add mod modCrop">
          <ac:chgData name="Karen Hancock" userId="db2644ed-97fc-46e1-8fac-6858fa2e43b1" providerId="ADAL" clId="{22A931BF-E092-4BBE-8AC6-6996ADED832D}" dt="2022-03-22T19:19:48.205" v="105" actId="732"/>
          <ac:picMkLst>
            <pc:docMk/>
            <pc:sldMk cId="950171812" sldId="257"/>
            <ac:picMk id="9" creationId="{1EE9A790-3CD8-4ADA-A9A6-C9A887675B5A}"/>
          </ac:picMkLst>
        </pc:picChg>
        <pc:picChg chg="add del">
          <ac:chgData name="Karen Hancock" userId="db2644ed-97fc-46e1-8fac-6858fa2e43b1" providerId="ADAL" clId="{22A931BF-E092-4BBE-8AC6-6996ADED832D}" dt="2022-03-22T19:19:55.675" v="108" actId="22"/>
          <ac:picMkLst>
            <pc:docMk/>
            <pc:sldMk cId="950171812" sldId="257"/>
            <ac:picMk id="11" creationId="{42FD2A82-4CE7-40CE-92D9-6226EBBF3E68}"/>
          </ac:picMkLst>
        </pc:picChg>
      </pc:sldChg>
      <pc:sldChg chg="addSp delSp modSp mod">
        <pc:chgData name="Karen Hancock" userId="db2644ed-97fc-46e1-8fac-6858fa2e43b1" providerId="ADAL" clId="{22A931BF-E092-4BBE-8AC6-6996ADED832D}" dt="2022-03-22T20:09:55.238" v="552" actId="14734"/>
        <pc:sldMkLst>
          <pc:docMk/>
          <pc:sldMk cId="3301338863" sldId="258"/>
        </pc:sldMkLst>
        <pc:spChg chg="mod">
          <ac:chgData name="Karen Hancock" userId="db2644ed-97fc-46e1-8fac-6858fa2e43b1" providerId="ADAL" clId="{22A931BF-E092-4BBE-8AC6-6996ADED832D}" dt="2022-03-22T19:25:53.949" v="114" actId="20577"/>
          <ac:spMkLst>
            <pc:docMk/>
            <pc:sldMk cId="3301338863" sldId="258"/>
            <ac:spMk id="7" creationId="{4049F4A8-683C-4F6F-A9BC-2B60A88B4224}"/>
          </ac:spMkLst>
        </pc:spChg>
        <pc:spChg chg="mod">
          <ac:chgData name="Karen Hancock" userId="db2644ed-97fc-46e1-8fac-6858fa2e43b1" providerId="ADAL" clId="{22A931BF-E092-4BBE-8AC6-6996ADED832D}" dt="2022-03-22T19:27:25.669" v="182" actId="20577"/>
          <ac:spMkLst>
            <pc:docMk/>
            <pc:sldMk cId="3301338863" sldId="258"/>
            <ac:spMk id="19" creationId="{48B89DD8-EE18-4162-B583-36354BA8B87A}"/>
          </ac:spMkLst>
        </pc:spChg>
        <pc:spChg chg="del">
          <ac:chgData name="Karen Hancock" userId="db2644ed-97fc-46e1-8fac-6858fa2e43b1" providerId="ADAL" clId="{22A931BF-E092-4BBE-8AC6-6996ADED832D}" dt="2022-03-22T19:29:31.480" v="290" actId="478"/>
          <ac:spMkLst>
            <pc:docMk/>
            <pc:sldMk cId="3301338863" sldId="258"/>
            <ac:spMk id="20" creationId="{A3ECD113-FCC9-4C59-BD21-9CF5E392BA1D}"/>
          </ac:spMkLst>
        </pc:spChg>
        <pc:graphicFrameChg chg="add mod modGraphic">
          <ac:chgData name="Karen Hancock" userId="db2644ed-97fc-46e1-8fac-6858fa2e43b1" providerId="ADAL" clId="{22A931BF-E092-4BBE-8AC6-6996ADED832D}" dt="2022-03-22T20:09:55.238" v="552" actId="14734"/>
          <ac:graphicFrameMkLst>
            <pc:docMk/>
            <pc:sldMk cId="3301338863" sldId="258"/>
            <ac:graphicFrameMk id="3" creationId="{34EED453-066B-4A68-8C7C-ACFBCC622929}"/>
          </ac:graphicFrameMkLst>
        </pc:graphicFrameChg>
        <pc:graphicFrameChg chg="add mod modGraphic">
          <ac:chgData name="Karen Hancock" userId="db2644ed-97fc-46e1-8fac-6858fa2e43b1" providerId="ADAL" clId="{22A931BF-E092-4BBE-8AC6-6996ADED832D}" dt="2022-03-22T19:29:34.601" v="291" actId="1076"/>
          <ac:graphicFrameMkLst>
            <pc:docMk/>
            <pc:sldMk cId="3301338863" sldId="258"/>
            <ac:graphicFrameMk id="4" creationId="{50836005-2805-40FF-8C03-DD21EB4084BF}"/>
          </ac:graphicFrameMkLst>
        </pc:graphicFrameChg>
        <pc:picChg chg="add del mod">
          <ac:chgData name="Karen Hancock" userId="db2644ed-97fc-46e1-8fac-6858fa2e43b1" providerId="ADAL" clId="{22A931BF-E092-4BBE-8AC6-6996ADED832D}" dt="2022-03-22T20:02:45.303" v="298" actId="478"/>
          <ac:picMkLst>
            <pc:docMk/>
            <pc:sldMk cId="3301338863" sldId="258"/>
            <ac:picMk id="2" creationId="{2AAF8490-249C-49F0-999E-3D1CDD1CF7FF}"/>
          </ac:picMkLst>
        </pc:picChg>
        <pc:picChg chg="add del mod">
          <ac:chgData name="Karen Hancock" userId="db2644ed-97fc-46e1-8fac-6858fa2e43b1" providerId="ADAL" clId="{22A931BF-E092-4BBE-8AC6-6996ADED832D}" dt="2022-03-22T20:02:40.443" v="296" actId="478"/>
          <ac:picMkLst>
            <pc:docMk/>
            <pc:sldMk cId="3301338863" sldId="258"/>
            <ac:picMk id="11" creationId="{A6AC4496-2155-47B4-B1BE-F359292D0426}"/>
          </ac:picMkLst>
        </pc:picChg>
        <pc:picChg chg="del">
          <ac:chgData name="Karen Hancock" userId="db2644ed-97fc-46e1-8fac-6858fa2e43b1" providerId="ADAL" clId="{22A931BF-E092-4BBE-8AC6-6996ADED832D}" dt="2022-03-22T19:20:40.210" v="112" actId="478"/>
          <ac:picMkLst>
            <pc:docMk/>
            <pc:sldMk cId="3301338863" sldId="258"/>
            <ac:picMk id="18" creationId="{3D3291A3-266C-494B-BC9F-890C0C3045AB}"/>
          </ac:picMkLst>
        </pc:picChg>
        <pc:picChg chg="del mod">
          <ac:chgData name="Karen Hancock" userId="db2644ed-97fc-46e1-8fac-6858fa2e43b1" providerId="ADAL" clId="{22A931BF-E092-4BBE-8AC6-6996ADED832D}" dt="2022-03-22T19:29:28.048" v="288" actId="478"/>
          <ac:picMkLst>
            <pc:docMk/>
            <pc:sldMk cId="3301338863" sldId="258"/>
            <ac:picMk id="21" creationId="{2EEA84C6-7A7E-4ABE-B914-9924150F4D31}"/>
          </ac:picMkLst>
        </pc:picChg>
        <pc:picChg chg="del">
          <ac:chgData name="Karen Hancock" userId="db2644ed-97fc-46e1-8fac-6858fa2e43b1" providerId="ADAL" clId="{22A931BF-E092-4BBE-8AC6-6996ADED832D}" dt="2022-03-22T19:29:28.885" v="289" actId="478"/>
          <ac:picMkLst>
            <pc:docMk/>
            <pc:sldMk cId="3301338863" sldId="258"/>
            <ac:picMk id="22" creationId="{6D6163F7-49B6-4DFF-8022-B2D36767190C}"/>
          </ac:picMkLst>
        </pc:picChg>
      </pc:sldChg>
      <pc:sldChg chg="delSp modSp add mod">
        <pc:chgData name="Karen Hancock" userId="db2644ed-97fc-46e1-8fac-6858fa2e43b1" providerId="ADAL" clId="{22A931BF-E092-4BBE-8AC6-6996ADED832D}" dt="2022-03-22T20:12:58.295" v="593" actId="14734"/>
        <pc:sldMkLst>
          <pc:docMk/>
          <pc:sldMk cId="357092545" sldId="259"/>
        </pc:sldMkLst>
        <pc:spChg chg="mod">
          <ac:chgData name="Karen Hancock" userId="db2644ed-97fc-46e1-8fac-6858fa2e43b1" providerId="ADAL" clId="{22A931BF-E092-4BBE-8AC6-6996ADED832D}" dt="2022-03-22T20:11:51.331" v="590" actId="20577"/>
          <ac:spMkLst>
            <pc:docMk/>
            <pc:sldMk cId="357092545" sldId="259"/>
            <ac:spMk id="7" creationId="{4049F4A8-683C-4F6F-A9BC-2B60A88B4224}"/>
          </ac:spMkLst>
        </pc:spChg>
        <pc:spChg chg="mod">
          <ac:chgData name="Karen Hancock" userId="db2644ed-97fc-46e1-8fac-6858fa2e43b1" providerId="ADAL" clId="{22A931BF-E092-4BBE-8AC6-6996ADED832D}" dt="2022-03-22T20:05:52.714" v="476" actId="313"/>
          <ac:spMkLst>
            <pc:docMk/>
            <pc:sldMk cId="357092545" sldId="259"/>
            <ac:spMk id="19" creationId="{48B89DD8-EE18-4162-B583-36354BA8B87A}"/>
          </ac:spMkLst>
        </pc:spChg>
        <pc:graphicFrameChg chg="mod modGraphic">
          <ac:chgData name="Karen Hancock" userId="db2644ed-97fc-46e1-8fac-6858fa2e43b1" providerId="ADAL" clId="{22A931BF-E092-4BBE-8AC6-6996ADED832D}" dt="2022-03-22T20:11:02.861" v="578" actId="1076"/>
          <ac:graphicFrameMkLst>
            <pc:docMk/>
            <pc:sldMk cId="357092545" sldId="259"/>
            <ac:graphicFrameMk id="3" creationId="{34EED453-066B-4A68-8C7C-ACFBCC622929}"/>
          </ac:graphicFrameMkLst>
        </pc:graphicFrameChg>
        <pc:graphicFrameChg chg="mod modGraphic">
          <ac:chgData name="Karen Hancock" userId="db2644ed-97fc-46e1-8fac-6858fa2e43b1" providerId="ADAL" clId="{22A931BF-E092-4BBE-8AC6-6996ADED832D}" dt="2022-03-22T20:12:58.295" v="593" actId="14734"/>
          <ac:graphicFrameMkLst>
            <pc:docMk/>
            <pc:sldMk cId="357092545" sldId="259"/>
            <ac:graphicFrameMk id="4" creationId="{50836005-2805-40FF-8C03-DD21EB4084BF}"/>
          </ac:graphicFrameMkLst>
        </pc:graphicFrameChg>
        <pc:picChg chg="del">
          <ac:chgData name="Karen Hancock" userId="db2644ed-97fc-46e1-8fac-6858fa2e43b1" providerId="ADAL" clId="{22A931BF-E092-4BBE-8AC6-6996ADED832D}" dt="2022-03-22T20:11:54.614" v="591" actId="478"/>
          <ac:picMkLst>
            <pc:docMk/>
            <pc:sldMk cId="357092545" sldId="259"/>
            <ac:picMk id="2" creationId="{2AAF8490-249C-49F0-999E-3D1CDD1CF7FF}"/>
          </ac:picMkLst>
        </pc:picChg>
      </pc:sldChg>
      <pc:sldChg chg="del">
        <pc:chgData name="Karen Hancock" userId="db2644ed-97fc-46e1-8fac-6858fa2e43b1" providerId="ADAL" clId="{22A931BF-E092-4BBE-8AC6-6996ADED832D}" dt="2022-03-22T19:31:41.611" v="293" actId="47"/>
        <pc:sldMkLst>
          <pc:docMk/>
          <pc:sldMk cId="3567469361" sldId="259"/>
        </pc:sldMkLst>
      </pc:sldChg>
      <pc:sldChg chg="del">
        <pc:chgData name="Karen Hancock" userId="db2644ed-97fc-46e1-8fac-6858fa2e43b1" providerId="ADAL" clId="{22A931BF-E092-4BBE-8AC6-6996ADED832D}" dt="2022-03-22T19:31:39.373" v="292" actId="47"/>
        <pc:sldMkLst>
          <pc:docMk/>
          <pc:sldMk cId="502037324" sldId="260"/>
        </pc:sldMkLst>
      </pc:sldChg>
      <pc:sldChg chg="addSp modSp new mod">
        <pc:chgData name="Karen Hancock" userId="db2644ed-97fc-46e1-8fac-6858fa2e43b1" providerId="ADAL" clId="{22A931BF-E092-4BBE-8AC6-6996ADED832D}" dt="2022-03-22T20:15:35.757" v="734" actId="1076"/>
        <pc:sldMkLst>
          <pc:docMk/>
          <pc:sldMk cId="3469343455" sldId="260"/>
        </pc:sldMkLst>
        <pc:spChg chg="add mod">
          <ac:chgData name="Karen Hancock" userId="db2644ed-97fc-46e1-8fac-6858fa2e43b1" providerId="ADAL" clId="{22A931BF-E092-4BBE-8AC6-6996ADED832D}" dt="2022-03-22T20:13:26.842" v="597" actId="20577"/>
          <ac:spMkLst>
            <pc:docMk/>
            <pc:sldMk cId="3469343455" sldId="260"/>
            <ac:spMk id="2" creationId="{745959CF-B8FE-4ABA-BDF3-DD2B753AC5F1}"/>
          </ac:spMkLst>
        </pc:spChg>
        <pc:spChg chg="add mod">
          <ac:chgData name="Karen Hancock" userId="db2644ed-97fc-46e1-8fac-6858fa2e43b1" providerId="ADAL" clId="{22A931BF-E092-4BBE-8AC6-6996ADED832D}" dt="2022-03-22T20:14:30.856" v="719" actId="20577"/>
          <ac:spMkLst>
            <pc:docMk/>
            <pc:sldMk cId="3469343455" sldId="260"/>
            <ac:spMk id="3" creationId="{35A6E311-3D29-4DB3-8C76-381805B3BA17}"/>
          </ac:spMkLst>
        </pc:spChg>
        <pc:picChg chg="add mod">
          <ac:chgData name="Karen Hancock" userId="db2644ed-97fc-46e1-8fac-6858fa2e43b1" providerId="ADAL" clId="{22A931BF-E092-4BBE-8AC6-6996ADED832D}" dt="2022-03-22T20:15:20.195" v="722" actId="1076"/>
          <ac:picMkLst>
            <pc:docMk/>
            <pc:sldMk cId="3469343455" sldId="260"/>
            <ac:picMk id="4" creationId="{5D7D56CC-9ED2-48DA-9D34-DCD8B88D4D6D}"/>
          </ac:picMkLst>
        </pc:picChg>
        <pc:picChg chg="add mod">
          <ac:chgData name="Karen Hancock" userId="db2644ed-97fc-46e1-8fac-6858fa2e43b1" providerId="ADAL" clId="{22A931BF-E092-4BBE-8AC6-6996ADED832D}" dt="2022-03-22T20:15:35.757" v="734" actId="1076"/>
          <ac:picMkLst>
            <pc:docMk/>
            <pc:sldMk cId="3469343455" sldId="260"/>
            <ac:picMk id="5" creationId="{E3AFD19C-08CA-47AB-8BA4-3F383D034E24}"/>
          </ac:picMkLst>
        </pc:picChg>
      </pc:sldChg>
      <pc:sldChg chg="del">
        <pc:chgData name="Karen Hancock" userId="db2644ed-97fc-46e1-8fac-6858fa2e43b1" providerId="ADAL" clId="{22A931BF-E092-4BBE-8AC6-6996ADED832D}" dt="2022-03-22T19:31:39.373" v="292" actId="47"/>
        <pc:sldMkLst>
          <pc:docMk/>
          <pc:sldMk cId="2795940820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FDA2D47-78E1-4E20-A9C6-309D07FBFECF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8C5B655-8F14-4C78-AED9-688EDB32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881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E833-2139-411C-9B57-5CA5C3F76D6D}" type="datetime1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327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5ED2-8546-41AA-A6E8-17F2F1D98CF0}" type="datetime1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15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F82C-D09D-4278-8606-4BBF12ECFBEE}" type="datetime1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84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C075-2AEF-4424-9E93-387C98D6DE4C}" type="datetime1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6CD1-A105-4ED8-AD0F-CFAC029EB17F}" type="datetime1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8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C143-C0BE-447E-BBB1-2D6CE86AC329}" type="datetime1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97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87C8-8084-49B2-90AB-1FE531F8AD23}" type="datetime1">
              <a:rPr lang="en-GB" smtClean="0"/>
              <a:t>22/03/2022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1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329A-3E52-4A03-87FF-D79BD3333214}" type="datetime1">
              <a:rPr lang="en-GB" smtClean="0"/>
              <a:t>22/03/2022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13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73C-42C8-42BB-A328-D09AAE95A774}" type="datetime1">
              <a:rPr lang="en-GB" smtClean="0"/>
              <a:t>22/03/2022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21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F025-8B4C-4D65-978A-760DF03E589F}" type="datetime1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0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9161-74F6-4B91-A8BD-F01418CEB1CB}" type="datetime1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15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7FDBF-2D12-403D-90C8-0169988554DA}" type="datetime1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77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4A56568-A146-40F0-9E44-D2592276FF66}"/>
              </a:ext>
            </a:extLst>
          </p:cNvPr>
          <p:cNvSpPr/>
          <p:nvPr/>
        </p:nvSpPr>
        <p:spPr>
          <a:xfrm>
            <a:off x="483109" y="182880"/>
            <a:ext cx="5961888" cy="2194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Index Number Revision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953CB26-A363-41C8-8764-C5ECCD70C863}"/>
              </a:ext>
            </a:extLst>
          </p:cNvPr>
          <p:cNvSpPr/>
          <p:nvPr/>
        </p:nvSpPr>
        <p:spPr>
          <a:xfrm>
            <a:off x="483110" y="531683"/>
            <a:ext cx="2811634" cy="3205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100" dirty="0"/>
              <a:t>Paper 1: Index and weighted index numbers</a:t>
            </a:r>
          </a:p>
          <a:p>
            <a:r>
              <a:rPr lang="en-GB" sz="1100" dirty="0"/>
              <a:t>                            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2015BD0-EC77-4E53-953D-0E8596007B09}"/>
              </a:ext>
            </a:extLst>
          </p:cNvPr>
          <p:cNvSpPr/>
          <p:nvPr/>
        </p:nvSpPr>
        <p:spPr>
          <a:xfrm>
            <a:off x="3429000" y="531683"/>
            <a:ext cx="3015998" cy="39723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100" dirty="0"/>
              <a:t>Paper 2:  Chain based index numbers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C53418-8131-4F75-B86E-6BF64526CAD7}"/>
              </a:ext>
            </a:extLst>
          </p:cNvPr>
          <p:cNvSpPr/>
          <p:nvPr/>
        </p:nvSpPr>
        <p:spPr>
          <a:xfrm>
            <a:off x="552160" y="1119846"/>
            <a:ext cx="765122" cy="2804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CPI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45BAD66-F595-4DF3-8C90-B1BBA72C175B}"/>
              </a:ext>
            </a:extLst>
          </p:cNvPr>
          <p:cNvSpPr/>
          <p:nvPr/>
        </p:nvSpPr>
        <p:spPr>
          <a:xfrm>
            <a:off x="552160" y="2226296"/>
            <a:ext cx="765122" cy="2804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RPI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CF5A7DA-C4CE-400A-AF97-7C2D6F59C524}"/>
              </a:ext>
            </a:extLst>
          </p:cNvPr>
          <p:cNvSpPr/>
          <p:nvPr/>
        </p:nvSpPr>
        <p:spPr>
          <a:xfrm>
            <a:off x="552160" y="3191258"/>
            <a:ext cx="765122" cy="2804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GDP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D38C0BB-C217-4CCF-A895-329EC2EDD1D4}"/>
              </a:ext>
            </a:extLst>
          </p:cNvPr>
          <p:cNvSpPr/>
          <p:nvPr/>
        </p:nvSpPr>
        <p:spPr>
          <a:xfrm>
            <a:off x="552160" y="4334284"/>
            <a:ext cx="924778" cy="2804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RECESSION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7239EDB-29A5-4623-98BC-A4A77AE07AFE}"/>
              </a:ext>
            </a:extLst>
          </p:cNvPr>
          <p:cNvSpPr/>
          <p:nvPr/>
        </p:nvSpPr>
        <p:spPr>
          <a:xfrm>
            <a:off x="552160" y="5437225"/>
            <a:ext cx="2130080" cy="3205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CRUDE BIRTH /DEATH RATES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EE5B158-487A-4458-AA2F-E3DD4DA12BAE}"/>
              </a:ext>
            </a:extLst>
          </p:cNvPr>
          <p:cNvSpPr/>
          <p:nvPr/>
        </p:nvSpPr>
        <p:spPr>
          <a:xfrm>
            <a:off x="552160" y="6843435"/>
            <a:ext cx="2130080" cy="3205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STANDARD POPULATION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2A996F9-33E6-4B7C-A424-3C620B6C4357}"/>
              </a:ext>
            </a:extLst>
          </p:cNvPr>
          <p:cNvSpPr/>
          <p:nvPr/>
        </p:nvSpPr>
        <p:spPr>
          <a:xfrm>
            <a:off x="552160" y="8057851"/>
            <a:ext cx="2130080" cy="3205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STANDARDISED RATE</a:t>
            </a:r>
          </a:p>
        </p:txBody>
      </p:sp>
    </p:spTree>
    <p:extLst>
      <p:ext uri="{BB962C8B-B14F-4D97-AF65-F5344CB8AC3E}">
        <p14:creationId xmlns:p14="http://schemas.microsoft.com/office/powerpoint/2010/main" val="52082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129667-849C-46DF-9AB3-1A3F623DAB3D}"/>
              </a:ext>
            </a:extLst>
          </p:cNvPr>
          <p:cNvSpPr txBox="1"/>
          <p:nvPr/>
        </p:nvSpPr>
        <p:spPr>
          <a:xfrm>
            <a:off x="865632" y="402336"/>
            <a:ext cx="5497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What is the base year for RPI?</a:t>
            </a: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What is the base year for CPI?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115EA96-CE3C-4BA5-93D4-E8A50E2AF7C4}"/>
              </a:ext>
            </a:extLst>
          </p:cNvPr>
          <p:cNvSpPr/>
          <p:nvPr/>
        </p:nvSpPr>
        <p:spPr>
          <a:xfrm>
            <a:off x="87158" y="1953816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780924-FE94-4FAD-B9E5-20A4DEE1226B}"/>
              </a:ext>
            </a:extLst>
          </p:cNvPr>
          <p:cNvSpPr txBox="1"/>
          <p:nvPr/>
        </p:nvSpPr>
        <p:spPr>
          <a:xfrm>
            <a:off x="865632" y="2343960"/>
            <a:ext cx="5497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Calculate the chain base index numbers for this data.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69BD59-CCA8-4CE9-A852-D0C6D6E15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56730"/>
              </p:ext>
            </p:extLst>
          </p:nvPr>
        </p:nvGraphicFramePr>
        <p:xfrm>
          <a:off x="1342453" y="2877344"/>
          <a:ext cx="3302116" cy="1229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2644">
                  <a:extLst>
                    <a:ext uri="{9D8B030D-6E8A-4147-A177-3AD203B41FA5}">
                      <a16:colId xmlns:a16="http://schemas.microsoft.com/office/drawing/2014/main" val="2113568886"/>
                    </a:ext>
                  </a:extLst>
                </a:gridCol>
                <a:gridCol w="1179736">
                  <a:extLst>
                    <a:ext uri="{9D8B030D-6E8A-4147-A177-3AD203B41FA5}">
                      <a16:colId xmlns:a16="http://schemas.microsoft.com/office/drawing/2014/main" val="3126366088"/>
                    </a:ext>
                  </a:extLst>
                </a:gridCol>
                <a:gridCol w="1179736">
                  <a:extLst>
                    <a:ext uri="{9D8B030D-6E8A-4147-A177-3AD203B41FA5}">
                      <a16:colId xmlns:a16="http://schemas.microsoft.com/office/drawing/2014/main" val="3870339924"/>
                    </a:ext>
                  </a:extLst>
                </a:gridCol>
              </a:tblGrid>
              <a:tr h="307340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300" b="0" dirty="0">
                          <a:effectLst/>
                        </a:rPr>
                        <a:t>2018</a:t>
                      </a:r>
                      <a:endParaRPr lang="en-GB" sz="1300" b="0" dirty="0"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203200" marR="203200" marT="44450" marB="57150" anchor="ctr"/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en-GB" sz="1300" b="0" dirty="0">
                          <a:effectLst/>
                        </a:rPr>
                        <a:t>106</a:t>
                      </a:r>
                      <a:endParaRPr lang="en-GB" sz="1300" b="0" dirty="0"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203200" marR="203200" marT="44450" marB="57150" anchor="ctr"/>
                </a:tc>
                <a:tc>
                  <a:txBody>
                    <a:bodyPr/>
                    <a:lstStyle/>
                    <a:p>
                      <a:pPr algn="r" fontAlgn="base"/>
                      <a:endParaRPr lang="en-GB" sz="1300" b="0" dirty="0"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203200" marR="203200" marT="44450" marB="57150" anchor="ctr"/>
                </a:tc>
                <a:extLst>
                  <a:ext uri="{0D108BD9-81ED-4DB2-BD59-A6C34878D82A}">
                    <a16:rowId xmlns:a16="http://schemas.microsoft.com/office/drawing/2014/main" val="669474770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300" b="0">
                          <a:effectLst/>
                        </a:rPr>
                        <a:t>2019</a:t>
                      </a:r>
                      <a:endParaRPr lang="en-GB" sz="1300" b="0"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203200" marR="203200" marT="44450" marB="57150" anchor="ctr"/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en-GB" sz="1300" b="0">
                          <a:effectLst/>
                        </a:rPr>
                        <a:t>106</a:t>
                      </a:r>
                      <a:endParaRPr lang="en-GB" sz="1300" b="0"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203200" marR="203200" marT="44450" marB="57150" anchor="ctr"/>
                </a:tc>
                <a:tc>
                  <a:txBody>
                    <a:bodyPr/>
                    <a:lstStyle/>
                    <a:p>
                      <a:pPr algn="r" fontAlgn="base"/>
                      <a:endParaRPr lang="en-GB" sz="1300" b="0"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203200" marR="203200" marT="44450" marB="57150" anchor="ctr"/>
                </a:tc>
                <a:extLst>
                  <a:ext uri="{0D108BD9-81ED-4DB2-BD59-A6C34878D82A}">
                    <a16:rowId xmlns:a16="http://schemas.microsoft.com/office/drawing/2014/main" val="2017896567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300" b="0">
                          <a:effectLst/>
                        </a:rPr>
                        <a:t>2020</a:t>
                      </a:r>
                      <a:endParaRPr lang="en-GB" sz="1300" b="0"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203200" marR="203200" marT="44450" marB="57150" anchor="ctr"/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en-GB" sz="1300" b="0">
                          <a:effectLst/>
                        </a:rPr>
                        <a:t>105</a:t>
                      </a:r>
                      <a:endParaRPr lang="en-GB" sz="1300" b="0"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203200" marR="203200" marT="44450" marB="57150" anchor="ctr"/>
                </a:tc>
                <a:tc>
                  <a:txBody>
                    <a:bodyPr/>
                    <a:lstStyle/>
                    <a:p>
                      <a:pPr algn="r" fontAlgn="base"/>
                      <a:endParaRPr lang="en-GB" sz="1300" b="0"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203200" marR="203200" marT="44450" marB="57150" anchor="ctr"/>
                </a:tc>
                <a:extLst>
                  <a:ext uri="{0D108BD9-81ED-4DB2-BD59-A6C34878D82A}">
                    <a16:rowId xmlns:a16="http://schemas.microsoft.com/office/drawing/2014/main" val="2954183195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300" b="0" dirty="0">
                          <a:effectLst/>
                        </a:rPr>
                        <a:t>2021</a:t>
                      </a:r>
                      <a:endParaRPr lang="en-GB" sz="1300" b="0" dirty="0"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203200" marR="203200" marT="44450" marB="57150" anchor="ctr"/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en-GB" sz="1300" b="0" dirty="0">
                          <a:effectLst/>
                        </a:rPr>
                        <a:t>107</a:t>
                      </a:r>
                      <a:endParaRPr lang="en-GB" sz="1300" b="0" dirty="0"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203200" marR="203200" marT="44450" marB="57150" anchor="ctr"/>
                </a:tc>
                <a:tc>
                  <a:txBody>
                    <a:bodyPr/>
                    <a:lstStyle/>
                    <a:p>
                      <a:pPr algn="r" fontAlgn="base"/>
                      <a:endParaRPr lang="en-GB" sz="1300" b="0" dirty="0"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203200" marR="203200" marT="44450" marB="57150" anchor="ctr"/>
                </a:tc>
                <a:extLst>
                  <a:ext uri="{0D108BD9-81ED-4DB2-BD59-A6C34878D82A}">
                    <a16:rowId xmlns:a16="http://schemas.microsoft.com/office/drawing/2014/main" val="2341048471"/>
                  </a:ext>
                </a:extLst>
              </a:tr>
            </a:tbl>
          </a:graphicData>
        </a:graphic>
      </p:graphicFrame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ACD2B70-6B5D-461D-80EF-C33C763DA576}"/>
              </a:ext>
            </a:extLst>
          </p:cNvPr>
          <p:cNvSpPr/>
          <p:nvPr/>
        </p:nvSpPr>
        <p:spPr>
          <a:xfrm>
            <a:off x="85344" y="4953000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357358-EC1D-43B5-9AE4-47DE390F816D}"/>
              </a:ext>
            </a:extLst>
          </p:cNvPr>
          <p:cNvSpPr txBox="1"/>
          <p:nvPr/>
        </p:nvSpPr>
        <p:spPr>
          <a:xfrm>
            <a:off x="865632" y="5019940"/>
            <a:ext cx="54970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State when this country Mexico first went into recession.</a:t>
            </a: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1000" dirty="0">
                <a:ea typeface="Cambria" panose="02040503050406030204" pitchFamily="18" charset="0"/>
              </a:rPr>
              <a:t>https://data.oecd.org/chart/6EBq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EE9A790-3CD8-4ADA-A9A6-C9A887675B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63"/>
          <a:stretch/>
        </p:blipFill>
        <p:spPr>
          <a:xfrm>
            <a:off x="0" y="5462016"/>
            <a:ext cx="6858000" cy="470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171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B89DD8-EE18-4162-B583-36354BA8B87A}"/>
              </a:ext>
            </a:extLst>
          </p:cNvPr>
          <p:cNvSpPr txBox="1"/>
          <p:nvPr/>
        </p:nvSpPr>
        <p:spPr>
          <a:xfrm>
            <a:off x="865632" y="146788"/>
            <a:ext cx="526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Create a standard population for countries A and B listed below: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4EED453-066B-4A68-8C7C-ACFBCC622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916878"/>
              </p:ext>
            </p:extLst>
          </p:nvPr>
        </p:nvGraphicFramePr>
        <p:xfrm>
          <a:off x="865632" y="596077"/>
          <a:ext cx="4572000" cy="16188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64419272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50804544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7524447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Age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Country A</a:t>
                      </a:r>
                      <a:br>
                        <a:rPr lang="en-GB" dirty="0"/>
                      </a:br>
                      <a:r>
                        <a:rPr lang="en-GB" dirty="0"/>
                        <a:t>Population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Country B</a:t>
                      </a:r>
                    </a:p>
                    <a:p>
                      <a:r>
                        <a:rPr lang="en-GB" dirty="0"/>
                        <a:t>Population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296686"/>
                  </a:ext>
                </a:extLst>
              </a:tr>
              <a:tr h="374203">
                <a:tc>
                  <a:txBody>
                    <a:bodyPr/>
                    <a:lstStyle/>
                    <a:p>
                      <a:r>
                        <a:rPr lang="en-GB" dirty="0"/>
                        <a:t>0-29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1 500 000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782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30-59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5 500 000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550 000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279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2 500 000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31980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0836005-2805-40FF-8C03-DD21EB4084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538085"/>
              </p:ext>
            </p:extLst>
          </p:nvPr>
        </p:nvGraphicFramePr>
        <p:xfrm>
          <a:off x="865632" y="5119340"/>
          <a:ext cx="4572000" cy="14867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9409135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7313994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167175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Age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Country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Country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305006"/>
                  </a:ext>
                </a:extLst>
              </a:tr>
              <a:tr h="374203">
                <a:tc>
                  <a:txBody>
                    <a:bodyPr/>
                    <a:lstStyle/>
                    <a:p>
                      <a:r>
                        <a:rPr lang="en-GB" dirty="0"/>
                        <a:t>0-29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715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30-59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639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404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33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B89DD8-EE18-4162-B583-36354BA8B87A}"/>
              </a:ext>
            </a:extLst>
          </p:cNvPr>
          <p:cNvSpPr txBox="1"/>
          <p:nvPr/>
        </p:nvSpPr>
        <p:spPr>
          <a:xfrm>
            <a:off x="865632" y="146788"/>
            <a:ext cx="526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Using your standard population from Question 4 calculation a standardised death rate for each Country: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4EED453-066B-4A68-8C7C-ACFBCC622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941871"/>
              </p:ext>
            </p:extLst>
          </p:nvPr>
        </p:nvGraphicFramePr>
        <p:xfrm>
          <a:off x="934212" y="977785"/>
          <a:ext cx="4989575" cy="19896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915">
                  <a:extLst>
                    <a:ext uri="{9D8B030D-6E8A-4147-A177-3AD203B41FA5}">
                      <a16:colId xmlns:a16="http://schemas.microsoft.com/office/drawing/2014/main" val="3644192721"/>
                    </a:ext>
                  </a:extLst>
                </a:gridCol>
                <a:gridCol w="997915">
                  <a:extLst>
                    <a:ext uri="{9D8B030D-6E8A-4147-A177-3AD203B41FA5}">
                      <a16:colId xmlns:a16="http://schemas.microsoft.com/office/drawing/2014/main" val="2508045449"/>
                    </a:ext>
                  </a:extLst>
                </a:gridCol>
                <a:gridCol w="997915">
                  <a:extLst>
                    <a:ext uri="{9D8B030D-6E8A-4147-A177-3AD203B41FA5}">
                      <a16:colId xmlns:a16="http://schemas.microsoft.com/office/drawing/2014/main" val="2470505373"/>
                    </a:ext>
                  </a:extLst>
                </a:gridCol>
                <a:gridCol w="997915">
                  <a:extLst>
                    <a:ext uri="{9D8B030D-6E8A-4147-A177-3AD203B41FA5}">
                      <a16:colId xmlns:a16="http://schemas.microsoft.com/office/drawing/2014/main" val="3752444712"/>
                    </a:ext>
                  </a:extLst>
                </a:gridCol>
                <a:gridCol w="997915">
                  <a:extLst>
                    <a:ext uri="{9D8B030D-6E8A-4147-A177-3AD203B41FA5}">
                      <a16:colId xmlns:a16="http://schemas.microsoft.com/office/drawing/2014/main" val="27181005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Country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Country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680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Age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Deaths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Deaths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Population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296686"/>
                  </a:ext>
                </a:extLst>
              </a:tr>
              <a:tr h="374203">
                <a:tc>
                  <a:txBody>
                    <a:bodyPr/>
                    <a:lstStyle/>
                    <a:p>
                      <a:r>
                        <a:rPr lang="en-GB" dirty="0"/>
                        <a:t>0-29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6 300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1 500 000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782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30-59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5 500 000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550 000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279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2 500 000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31980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0836005-2805-40FF-8C03-DD21EB4084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049315"/>
              </p:ext>
            </p:extLst>
          </p:nvPr>
        </p:nvGraphicFramePr>
        <p:xfrm>
          <a:off x="495300" y="3798425"/>
          <a:ext cx="5913887" cy="19896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4841">
                  <a:extLst>
                    <a:ext uri="{9D8B030D-6E8A-4147-A177-3AD203B41FA5}">
                      <a16:colId xmlns:a16="http://schemas.microsoft.com/office/drawing/2014/main" val="1940913525"/>
                    </a:ext>
                  </a:extLst>
                </a:gridCol>
                <a:gridCol w="964147">
                  <a:extLst>
                    <a:ext uri="{9D8B030D-6E8A-4147-A177-3AD203B41FA5}">
                      <a16:colId xmlns:a16="http://schemas.microsoft.com/office/drawing/2014/main" val="3373139942"/>
                    </a:ext>
                  </a:extLst>
                </a:gridCol>
                <a:gridCol w="725535">
                  <a:extLst>
                    <a:ext uri="{9D8B030D-6E8A-4147-A177-3AD203B41FA5}">
                      <a16:colId xmlns:a16="http://schemas.microsoft.com/office/drawing/2014/main" val="4196281408"/>
                    </a:ext>
                  </a:extLst>
                </a:gridCol>
                <a:gridCol w="844841">
                  <a:extLst>
                    <a:ext uri="{9D8B030D-6E8A-4147-A177-3AD203B41FA5}">
                      <a16:colId xmlns:a16="http://schemas.microsoft.com/office/drawing/2014/main" val="778061378"/>
                    </a:ext>
                  </a:extLst>
                </a:gridCol>
                <a:gridCol w="977752">
                  <a:extLst>
                    <a:ext uri="{9D8B030D-6E8A-4147-A177-3AD203B41FA5}">
                      <a16:colId xmlns:a16="http://schemas.microsoft.com/office/drawing/2014/main" val="316717529"/>
                    </a:ext>
                  </a:extLst>
                </a:gridCol>
                <a:gridCol w="711930">
                  <a:extLst>
                    <a:ext uri="{9D8B030D-6E8A-4147-A177-3AD203B41FA5}">
                      <a16:colId xmlns:a16="http://schemas.microsoft.com/office/drawing/2014/main" val="1799010335"/>
                    </a:ext>
                  </a:extLst>
                </a:gridCol>
                <a:gridCol w="844841">
                  <a:extLst>
                    <a:ext uri="{9D8B030D-6E8A-4147-A177-3AD203B41FA5}">
                      <a16:colId xmlns:a16="http://schemas.microsoft.com/office/drawing/2014/main" val="2144618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Country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Country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076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Age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305006"/>
                  </a:ext>
                </a:extLst>
              </a:tr>
              <a:tr h="374203">
                <a:tc>
                  <a:txBody>
                    <a:bodyPr/>
                    <a:lstStyle/>
                    <a:p>
                      <a:r>
                        <a:rPr lang="en-GB" dirty="0"/>
                        <a:t>0-29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715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30-59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639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404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9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45959CF-B8FE-4ABA-BDF3-DD2B753AC5F1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6E311-3D29-4DB3-8C76-381805B3BA17}"/>
              </a:ext>
            </a:extLst>
          </p:cNvPr>
          <p:cNvSpPr txBox="1"/>
          <p:nvPr/>
        </p:nvSpPr>
        <p:spPr>
          <a:xfrm>
            <a:off x="865632" y="146788"/>
            <a:ext cx="526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Comment on the standardised death rates in Countries A and B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7D56CC-9ED2-48DA-9D34-DCD8B88D4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793119"/>
            <a:ext cx="5867400" cy="37057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AFD19C-08CA-47AB-8BA4-3F383D034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4376941"/>
            <a:ext cx="5867400" cy="370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343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479</TotalTime>
  <Words>228</Words>
  <Application>Microsoft Office PowerPoint</Application>
  <PresentationFormat>A4 Paper (210x297 mm)</PresentationFormat>
  <Paragraphs>82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4</cp:revision>
  <cp:lastPrinted>2022-02-20T15:44:37Z</cp:lastPrinted>
  <dcterms:created xsi:type="dcterms:W3CDTF">2022-02-20T12:23:54Z</dcterms:created>
  <dcterms:modified xsi:type="dcterms:W3CDTF">2022-03-22T20:16:48Z</dcterms:modified>
</cp:coreProperties>
</file>